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71" r:id="rId3"/>
    <p:sldId id="273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6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F50"/>
    <a:srgbClr val="06AA93"/>
    <a:srgbClr val="73DFD7"/>
    <a:srgbClr val="4E6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57" autoAdjust="0"/>
    <p:restoredTop sz="90000" autoAdjust="0"/>
  </p:normalViewPr>
  <p:slideViewPr>
    <p:cSldViewPr snapToGrid="0">
      <p:cViewPr varScale="1">
        <p:scale>
          <a:sx n="213" d="100"/>
          <a:sy n="213" d="100"/>
        </p:scale>
        <p:origin x="480" y="156"/>
      </p:cViewPr>
      <p:guideLst>
        <p:guide orient="horz" pos="306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AFDE93-949C-47ED-A631-476E40CF0087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55662-D503-4A2D-87BD-AD703EE40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289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备注：开始认识</a:t>
            </a:r>
            <a:r>
              <a:rPr lang="en-US" altLang="zh-CN"/>
              <a:t>max</a:t>
            </a:r>
            <a:r>
              <a:rPr lang="zh-CN" altLang="en-US"/>
              <a:t>中的脚本操作</a:t>
            </a:r>
            <a:r>
              <a:rPr lang="en-US" altLang="zh-CN"/>
              <a:t>, 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55662-D503-4A2D-87BD-AD703EE405C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341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备注：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55662-D503-4A2D-87BD-AD703EE405C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0942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备注：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55662-D503-4A2D-87BD-AD703EE405C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8849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AAF2CB-7187-4428-1D5C-2175C4E237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D7DCD51-D8E4-7EFB-9F15-E456D8840D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F6B385-0E93-A2BC-67C4-0F9A5A701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AA1809-BDC6-0289-72C3-17A6DD189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C9A2FC-9DC7-8BCA-8582-0960BD865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5321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E5105-FDB7-5E6D-26D3-5F5FC2993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74F9D65-4475-A193-32FB-65A11BA626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0C583F-7F7E-1638-6055-92CF39C2C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155A91-5446-2EFB-E1D8-772EBE750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2A88A1-E15C-9158-F878-0B6B62376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4312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0FE13EC-1F6A-3C9C-6463-BC702C836F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F9E9B8C-BB1C-BC64-631A-1C6A06B03F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77BA04-DA1C-C468-5654-9904E693D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5A416D-22DD-C0B7-C2D8-9E49904EA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7A9D1E-5422-5FC1-6685-663BCDEA8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2867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183AE-A2BB-F139-4EDE-EFF04B0A2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F34428-D1F0-0B4A-0367-7A2A49115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10A7C9-5601-1C62-5B54-313ACBA14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BA0FF2-1654-9CF6-46A5-B3B0A94D1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361F71-822B-0CB8-7625-DA848C478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155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7CBAE7-C11D-3835-0A26-5C1FB623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E74825-32FD-D5CE-DF22-91CB3503C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2660BC-1671-CF89-5290-7ADC2BD6F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8A619C-8DC4-A5A3-68FA-EE09CF961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97BBDC-6F65-C282-CFE4-1253DBCD5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91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1C956F-5CB9-1D45-4FBA-8F8C0D658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64CE7F-9068-0674-769E-62357F85C4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DF8696-2C3E-AE79-96E6-BC3A18905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5AAFE3-E1EE-6E52-C9FF-BA939921F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1A240B-323E-3D94-BBAD-21D88A8CE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BF8FEC-83FD-F6B0-403E-707FF4019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1706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E629EC-460F-F65A-3952-28C2185EE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AE57D8-C871-3ADB-AAFA-DD2B8974F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608766A-D949-CB32-2235-FE0DCBE2D3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CCE02A5-C09D-A143-F5DF-3A07646920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53447B8-1ECC-A230-3B10-F29C606A9A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78F399-8125-A21B-A01A-CC259CEC5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AE10353-AEDD-DCA0-8974-27839A03A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2071913-4447-4901-7282-C7E19E78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227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9EB1DE-7344-FE23-A68A-B9914337F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F1CA4E6-FD61-F921-D8EE-CA74531B1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9289E46-BEB1-9906-439F-9925DDC32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8EF3BBB-A36F-3020-1451-805131613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6378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D2C745C-8F37-746E-CBB9-06373F8CC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FA02458-765D-3559-C29D-BED2D4011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C8AEC17-809F-9F62-4021-331F9B2A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646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02AD9-383D-07F2-7D85-98F727CB5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6F2B80-5D5D-5ACB-00FC-99B6F2077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7E692E-0C87-8054-2D28-3CA24937D2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C77A40-79F8-FF96-3FC3-4B39B90E0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F7E71B-6653-8725-0F6F-A6BBBB01E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F6A6DC-E067-509B-B9B9-B193B7C57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65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07A102-B082-C499-A1F6-39EAFDD76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C23A0A-7BC2-8A3F-73D7-EAA71A53B7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B3C2B6B-4DF8-5704-72B5-BB7F157AE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ACC0B0-EE75-8BF4-FE28-A252E4141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869F2A-FB24-826F-49D3-41FB046AB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77ED11-36F7-FFBE-6A29-2820CA10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397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9057B51-3E26-5AE2-2645-E8F66D34B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4A2683-D6ED-2611-A5A4-B26131B41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D1BC4E-51A8-D476-BDCF-98DF0C7635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A2785-4E77-4690-870F-283ACAAC6AF9}" type="datetimeFigureOut">
              <a:rPr lang="zh-CN" altLang="en-US" smtClean="0"/>
              <a:t>22-9-29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307594-6BA5-E739-39F2-4C0C3DC46A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9BE38B-74A6-B4CD-EDF5-3CCA01FA8C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1636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0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矩形: 圆角 106">
            <a:extLst>
              <a:ext uri="{FF2B5EF4-FFF2-40B4-BE49-F238E27FC236}">
                <a16:creationId xmlns:a16="http://schemas.microsoft.com/office/drawing/2014/main" id="{373A2D0F-E86B-FDBB-8B37-D988651D7C4C}"/>
              </a:ext>
            </a:extLst>
          </p:cNvPr>
          <p:cNvSpPr/>
          <p:nvPr/>
        </p:nvSpPr>
        <p:spPr>
          <a:xfrm>
            <a:off x="107950" y="75778"/>
            <a:ext cx="11976100" cy="6744122"/>
          </a:xfrm>
          <a:prstGeom prst="roundRect">
            <a:avLst/>
          </a:prstGeom>
          <a:solidFill>
            <a:schemeClr val="bg2">
              <a:lumMod val="50000"/>
              <a:alpha val="52000"/>
            </a:schemeClr>
          </a:solidFill>
          <a:ln>
            <a:noFill/>
          </a:ln>
          <a:effectLst>
            <a:softEdge rad="762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MI">
            <a:extLst>
              <a:ext uri="{FF2B5EF4-FFF2-40B4-BE49-F238E27FC236}">
                <a16:creationId xmlns:a16="http://schemas.microsoft.com/office/drawing/2014/main" id="{EE3A1744-6501-078F-A9B1-25948EA3F9CF}"/>
              </a:ext>
            </a:extLst>
          </p:cNvPr>
          <p:cNvSpPr txBox="1"/>
          <p:nvPr/>
        </p:nvSpPr>
        <p:spPr>
          <a:xfrm>
            <a:off x="1416776" y="767126"/>
            <a:ext cx="2733375" cy="714701"/>
          </a:xfrm>
          <a:prstGeom prst="flowChartAlternateProcess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2800" b="1">
                <a:latin typeface="Bodoni MT Black" panose="02070A03080606020203" pitchFamily="18" charset="0"/>
              </a:rPr>
              <a:t>MAX</a:t>
            </a:r>
            <a:r>
              <a:rPr lang="zh-CN" altLang="en-US" sz="2800" b="1">
                <a:latin typeface="Bodoni MT Black" panose="02070A03080606020203" pitchFamily="18" charset="0"/>
              </a:rPr>
              <a:t>中的操作</a:t>
            </a:r>
          </a:p>
        </p:txBody>
      </p:sp>
      <p:sp>
        <p:nvSpPr>
          <p:cNvPr id="6" name="文本框 MI">
            <a:extLst>
              <a:ext uri="{FF2B5EF4-FFF2-40B4-BE49-F238E27FC236}">
                <a16:creationId xmlns:a16="http://schemas.microsoft.com/office/drawing/2014/main" id="{F1F24309-4A56-B4D2-466F-244A7A56DA93}"/>
              </a:ext>
            </a:extLst>
          </p:cNvPr>
          <p:cNvSpPr txBox="1"/>
          <p:nvPr/>
        </p:nvSpPr>
        <p:spPr>
          <a:xfrm>
            <a:off x="1412443" y="2011143"/>
            <a:ext cx="2733375" cy="714701"/>
          </a:xfrm>
          <a:prstGeom prst="flowChartAlternateProcess">
            <a:avLst/>
          </a:prstGeom>
          <a:solidFill>
            <a:schemeClr val="accent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4000" b="1">
                <a:latin typeface="Bodoni MT Black" panose="02070A03080606020203" pitchFamily="18" charset="0"/>
              </a:rPr>
              <a:t>Git </a:t>
            </a:r>
            <a:r>
              <a:rPr lang="zh-CN" altLang="en-US" sz="4000" b="1">
                <a:latin typeface="Bodoni MT Black" panose="02070A03080606020203" pitchFamily="18" charset="0"/>
              </a:rPr>
              <a:t>架构</a:t>
            </a:r>
          </a:p>
        </p:txBody>
      </p:sp>
      <p:sp>
        <p:nvSpPr>
          <p:cNvPr id="7" name="文本框 MI">
            <a:extLst>
              <a:ext uri="{FF2B5EF4-FFF2-40B4-BE49-F238E27FC236}">
                <a16:creationId xmlns:a16="http://schemas.microsoft.com/office/drawing/2014/main" id="{C85C345C-B4C9-1452-D088-81FECD65EF51}"/>
              </a:ext>
            </a:extLst>
          </p:cNvPr>
          <p:cNvSpPr txBox="1"/>
          <p:nvPr/>
        </p:nvSpPr>
        <p:spPr>
          <a:xfrm>
            <a:off x="4792822" y="2080448"/>
            <a:ext cx="2318296" cy="576090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latin typeface="Bodoni MT Black" panose="02070A03080606020203" pitchFamily="18" charset="0"/>
              </a:rPr>
              <a:t>工作目录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DD363E54-F47E-2501-FBC4-B38175E3BF18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4145818" y="2368493"/>
            <a:ext cx="647004" cy="1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MI">
            <a:extLst>
              <a:ext uri="{FF2B5EF4-FFF2-40B4-BE49-F238E27FC236}">
                <a16:creationId xmlns:a16="http://schemas.microsoft.com/office/drawing/2014/main" id="{1DA45A51-DA91-4565-40FD-8A1C32DA20BE}"/>
              </a:ext>
            </a:extLst>
          </p:cNvPr>
          <p:cNvSpPr txBox="1"/>
          <p:nvPr/>
        </p:nvSpPr>
        <p:spPr>
          <a:xfrm>
            <a:off x="1619982" y="6113623"/>
            <a:ext cx="2318296" cy="576090"/>
          </a:xfrm>
          <a:prstGeom prst="flowChartAlternateProcess">
            <a:avLst/>
          </a:prstGeom>
          <a:solidFill>
            <a:schemeClr val="accent5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2800" b="1">
                <a:latin typeface="Consolas" panose="020B0609020204030204" pitchFamily="49" charset="0"/>
              </a:rPr>
              <a:t>git</a:t>
            </a:r>
            <a:r>
              <a:rPr lang="zh-CN" altLang="en-US" sz="2800" b="1">
                <a:latin typeface="Consolas" panose="020B0609020204030204" pitchFamily="49" charset="0"/>
              </a:rPr>
              <a:t>分支</a:t>
            </a:r>
          </a:p>
        </p:txBody>
      </p:sp>
      <p:sp>
        <p:nvSpPr>
          <p:cNvPr id="39" name="文本框 MI">
            <a:extLst>
              <a:ext uri="{FF2B5EF4-FFF2-40B4-BE49-F238E27FC236}">
                <a16:creationId xmlns:a16="http://schemas.microsoft.com/office/drawing/2014/main" id="{E21B0C89-92E9-1E24-256B-1623FA771542}"/>
              </a:ext>
            </a:extLst>
          </p:cNvPr>
          <p:cNvSpPr txBox="1"/>
          <p:nvPr/>
        </p:nvSpPr>
        <p:spPr>
          <a:xfrm>
            <a:off x="4792822" y="3162158"/>
            <a:ext cx="2318296" cy="576090"/>
          </a:xfrm>
          <a:prstGeom prst="flowChartAlternateProcess">
            <a:avLst/>
          </a:prstGeom>
          <a:solidFill>
            <a:srgbClr val="06AA93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latin typeface="Bodoni MT Black" panose="02070A03080606020203" pitchFamily="18" charset="0"/>
              </a:rPr>
              <a:t>缓存区</a:t>
            </a:r>
          </a:p>
        </p:txBody>
      </p:sp>
      <p:sp>
        <p:nvSpPr>
          <p:cNvPr id="40" name="文本框 MI">
            <a:extLst>
              <a:ext uri="{FF2B5EF4-FFF2-40B4-BE49-F238E27FC236}">
                <a16:creationId xmlns:a16="http://schemas.microsoft.com/office/drawing/2014/main" id="{13DBABAD-BFEA-DB57-4D4B-F681D0833D48}"/>
              </a:ext>
            </a:extLst>
          </p:cNvPr>
          <p:cNvSpPr txBox="1"/>
          <p:nvPr/>
        </p:nvSpPr>
        <p:spPr>
          <a:xfrm>
            <a:off x="4784694" y="5171068"/>
            <a:ext cx="2318296" cy="576090"/>
          </a:xfrm>
          <a:prstGeom prst="flowChartAlternateProcess">
            <a:avLst/>
          </a:prstGeom>
          <a:solidFill>
            <a:schemeClr val="tx1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solidFill>
                  <a:schemeClr val="bg1">
                    <a:lumMod val="65000"/>
                    <a:lumOff val="35000"/>
                  </a:schemeClr>
                </a:solidFill>
                <a:latin typeface="Bodoni MT Black" panose="02070A03080606020203" pitchFamily="18" charset="0"/>
              </a:rPr>
              <a:t>远程仓库</a:t>
            </a:r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8548474F-3D21-EEBE-1DF7-0C8B6CFB55C2}"/>
              </a:ext>
            </a:extLst>
          </p:cNvPr>
          <p:cNvCxnSpPr>
            <a:cxnSpLocks/>
            <a:stCxn id="7" idx="2"/>
            <a:endCxn id="39" idx="0"/>
          </p:cNvCxnSpPr>
          <p:nvPr/>
        </p:nvCxnSpPr>
        <p:spPr>
          <a:xfrm>
            <a:off x="5951970" y="2656538"/>
            <a:ext cx="0" cy="505620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E34FE697-A5F7-204D-8343-CFD801334B83}"/>
              </a:ext>
            </a:extLst>
          </p:cNvPr>
          <p:cNvCxnSpPr>
            <a:cxnSpLocks/>
            <a:stCxn id="39" idx="2"/>
            <a:endCxn id="92" idx="0"/>
          </p:cNvCxnSpPr>
          <p:nvPr/>
        </p:nvCxnSpPr>
        <p:spPr>
          <a:xfrm flipH="1">
            <a:off x="5943842" y="3738248"/>
            <a:ext cx="8128" cy="435677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FE6FDD4D-67E7-C045-542D-E2134727AAE8}"/>
              </a:ext>
            </a:extLst>
          </p:cNvPr>
          <p:cNvCxnSpPr>
            <a:cxnSpLocks/>
            <a:endCxn id="37" idx="0"/>
          </p:cNvCxnSpPr>
          <p:nvPr/>
        </p:nvCxnSpPr>
        <p:spPr>
          <a:xfrm>
            <a:off x="2779130" y="5747158"/>
            <a:ext cx="0" cy="366465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MI">
            <a:extLst>
              <a:ext uri="{FF2B5EF4-FFF2-40B4-BE49-F238E27FC236}">
                <a16:creationId xmlns:a16="http://schemas.microsoft.com/office/drawing/2014/main" id="{B66C6437-CD7C-475C-D20E-A73ADF6E426D}"/>
              </a:ext>
            </a:extLst>
          </p:cNvPr>
          <p:cNvSpPr txBox="1"/>
          <p:nvPr/>
        </p:nvSpPr>
        <p:spPr>
          <a:xfrm>
            <a:off x="8046183" y="1851356"/>
            <a:ext cx="2733947" cy="576090"/>
          </a:xfrm>
          <a:prstGeom prst="flowChartAlternateProcess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latin typeface="Bodoni MT Black" panose="02070A03080606020203" pitchFamily="18" charset="0"/>
              </a:rPr>
              <a:t>初始化版本管理</a:t>
            </a:r>
          </a:p>
        </p:txBody>
      </p:sp>
      <p:sp>
        <p:nvSpPr>
          <p:cNvPr id="55" name="文本框 MI">
            <a:extLst>
              <a:ext uri="{FF2B5EF4-FFF2-40B4-BE49-F238E27FC236}">
                <a16:creationId xmlns:a16="http://schemas.microsoft.com/office/drawing/2014/main" id="{111FEB61-3683-F6E2-5EF2-243D99CF6886}"/>
              </a:ext>
            </a:extLst>
          </p:cNvPr>
          <p:cNvSpPr txBox="1"/>
          <p:nvPr/>
        </p:nvSpPr>
        <p:spPr>
          <a:xfrm>
            <a:off x="7783664" y="767125"/>
            <a:ext cx="3258986" cy="714701"/>
          </a:xfrm>
          <a:prstGeom prst="flowChartAlternateProcess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4000" b="1">
                <a:latin typeface="Bodoni MT Black" panose="02070A03080606020203" pitchFamily="18" charset="0"/>
              </a:rPr>
              <a:t>Git </a:t>
            </a:r>
            <a:r>
              <a:rPr lang="zh-CN" altLang="en-US" sz="4000" b="1">
                <a:latin typeface="Bodoni MT Black" panose="02070A03080606020203" pitchFamily="18" charset="0"/>
              </a:rPr>
              <a:t>运用示例</a:t>
            </a:r>
          </a:p>
        </p:txBody>
      </p: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AAD1C9AC-B156-6DE5-C921-60F42750AE57}"/>
              </a:ext>
            </a:extLst>
          </p:cNvPr>
          <p:cNvCxnSpPr>
            <a:cxnSpLocks/>
            <a:stCxn id="55" idx="2"/>
            <a:endCxn id="53" idx="0"/>
          </p:cNvCxnSpPr>
          <p:nvPr/>
        </p:nvCxnSpPr>
        <p:spPr>
          <a:xfrm>
            <a:off x="9413157" y="1481826"/>
            <a:ext cx="0" cy="369530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MI">
            <a:extLst>
              <a:ext uri="{FF2B5EF4-FFF2-40B4-BE49-F238E27FC236}">
                <a16:creationId xmlns:a16="http://schemas.microsoft.com/office/drawing/2014/main" id="{8FBC605E-85B7-46A7-6B1A-12711DB20F85}"/>
              </a:ext>
            </a:extLst>
          </p:cNvPr>
          <p:cNvSpPr txBox="1"/>
          <p:nvPr/>
        </p:nvSpPr>
        <p:spPr>
          <a:xfrm>
            <a:off x="8046183" y="2796976"/>
            <a:ext cx="2733947" cy="576090"/>
          </a:xfrm>
          <a:prstGeom prst="flowChartAlternateProcess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latin typeface="Bodoni MT Black" panose="02070A03080606020203" pitchFamily="18" charset="0"/>
              </a:rPr>
              <a:t>创建第一次提交</a:t>
            </a:r>
          </a:p>
        </p:txBody>
      </p: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C17123AA-B80A-5A3E-E64F-E2B63CBF1AAA}"/>
              </a:ext>
            </a:extLst>
          </p:cNvPr>
          <p:cNvCxnSpPr>
            <a:cxnSpLocks/>
            <a:endCxn id="61" idx="0"/>
          </p:cNvCxnSpPr>
          <p:nvPr/>
        </p:nvCxnSpPr>
        <p:spPr>
          <a:xfrm>
            <a:off x="9413157" y="2427446"/>
            <a:ext cx="0" cy="369530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F27752B6-123D-78BC-72B4-E190598ABF8B}"/>
              </a:ext>
            </a:extLst>
          </p:cNvPr>
          <p:cNvCxnSpPr>
            <a:cxnSpLocks/>
            <a:stCxn id="61" idx="2"/>
          </p:cNvCxnSpPr>
          <p:nvPr/>
        </p:nvCxnSpPr>
        <p:spPr>
          <a:xfrm>
            <a:off x="9413157" y="3373066"/>
            <a:ext cx="0" cy="369530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MI">
            <a:extLst>
              <a:ext uri="{FF2B5EF4-FFF2-40B4-BE49-F238E27FC236}">
                <a16:creationId xmlns:a16="http://schemas.microsoft.com/office/drawing/2014/main" id="{A9751EC7-1D84-8726-7BBD-5FD7E77875F5}"/>
              </a:ext>
            </a:extLst>
          </p:cNvPr>
          <p:cNvSpPr txBox="1"/>
          <p:nvPr/>
        </p:nvSpPr>
        <p:spPr>
          <a:xfrm>
            <a:off x="8046183" y="3732113"/>
            <a:ext cx="2733947" cy="576090"/>
          </a:xfrm>
          <a:prstGeom prst="flowChartAlternateProcess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latin typeface="Bodoni MT Black" panose="02070A03080606020203" pitchFamily="18" charset="0"/>
              </a:rPr>
              <a:t>创建第一个分支</a:t>
            </a:r>
          </a:p>
        </p:txBody>
      </p:sp>
      <p:sp>
        <p:nvSpPr>
          <p:cNvPr id="67" name="文本框 MI">
            <a:extLst>
              <a:ext uri="{FF2B5EF4-FFF2-40B4-BE49-F238E27FC236}">
                <a16:creationId xmlns:a16="http://schemas.microsoft.com/office/drawing/2014/main" id="{A6E9D4CC-B485-228B-8B2A-E1D968AECF33}"/>
              </a:ext>
            </a:extLst>
          </p:cNvPr>
          <p:cNvSpPr txBox="1"/>
          <p:nvPr/>
        </p:nvSpPr>
        <p:spPr>
          <a:xfrm>
            <a:off x="8046183" y="4637169"/>
            <a:ext cx="2733947" cy="576090"/>
          </a:xfrm>
          <a:prstGeom prst="flowChartAlternateProcess">
            <a:avLst/>
          </a:prstGeom>
          <a:solidFill>
            <a:schemeClr val="tx1">
              <a:lumMod val="6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latin typeface="Bodoni MT Black" panose="02070A03080606020203" pitchFamily="18" charset="0"/>
              </a:rPr>
              <a:t>切换分支</a:t>
            </a:r>
          </a:p>
        </p:txBody>
      </p: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AFD432AA-DD55-3279-4AFF-95AEBD0758D3}"/>
              </a:ext>
            </a:extLst>
          </p:cNvPr>
          <p:cNvCxnSpPr>
            <a:cxnSpLocks/>
            <a:stCxn id="65" idx="2"/>
            <a:endCxn id="67" idx="0"/>
          </p:cNvCxnSpPr>
          <p:nvPr/>
        </p:nvCxnSpPr>
        <p:spPr>
          <a:xfrm>
            <a:off x="9413157" y="4308203"/>
            <a:ext cx="0" cy="328966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MI">
            <a:extLst>
              <a:ext uri="{FF2B5EF4-FFF2-40B4-BE49-F238E27FC236}">
                <a16:creationId xmlns:a16="http://schemas.microsoft.com/office/drawing/2014/main" id="{30AF592A-B6E4-B5D6-F8BF-AFFFE3EEC463}"/>
              </a:ext>
            </a:extLst>
          </p:cNvPr>
          <p:cNvSpPr txBox="1"/>
          <p:nvPr/>
        </p:nvSpPr>
        <p:spPr>
          <a:xfrm>
            <a:off x="8046183" y="5594248"/>
            <a:ext cx="2733947" cy="576090"/>
          </a:xfrm>
          <a:prstGeom prst="flowChartAlternateProcess">
            <a:avLst/>
          </a:prstGeom>
          <a:solidFill>
            <a:schemeClr val="tx1">
              <a:lumMod val="6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latin typeface="Bodoni MT Black" panose="02070A03080606020203" pitchFamily="18" charset="0"/>
              </a:rPr>
              <a:t>切换提交版本</a:t>
            </a:r>
          </a:p>
        </p:txBody>
      </p: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1DCCAD66-79D2-5220-96BB-E1A489F1E92A}"/>
              </a:ext>
            </a:extLst>
          </p:cNvPr>
          <p:cNvCxnSpPr>
            <a:cxnSpLocks/>
            <a:stCxn id="67" idx="2"/>
            <a:endCxn id="71" idx="0"/>
          </p:cNvCxnSpPr>
          <p:nvPr/>
        </p:nvCxnSpPr>
        <p:spPr>
          <a:xfrm>
            <a:off x="9413157" y="5213259"/>
            <a:ext cx="0" cy="380989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MI">
            <a:extLst>
              <a:ext uri="{FF2B5EF4-FFF2-40B4-BE49-F238E27FC236}">
                <a16:creationId xmlns:a16="http://schemas.microsoft.com/office/drawing/2014/main" id="{6BD42604-AEAF-A790-F335-2FC621BCDDE8}"/>
              </a:ext>
            </a:extLst>
          </p:cNvPr>
          <p:cNvSpPr txBox="1"/>
          <p:nvPr/>
        </p:nvSpPr>
        <p:spPr>
          <a:xfrm>
            <a:off x="1619982" y="3166888"/>
            <a:ext cx="2318296" cy="576090"/>
          </a:xfrm>
          <a:prstGeom prst="flowChartAlternateProcess">
            <a:avLst/>
          </a:prstGeom>
          <a:solidFill>
            <a:schemeClr val="accent5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latin typeface="Bodoni MT Black" panose="02070A03080606020203" pitchFamily="18" charset="0"/>
              </a:rPr>
              <a:t>认识</a:t>
            </a:r>
            <a:r>
              <a:rPr lang="en-US" altLang="zh-CN" sz="2800" b="1">
                <a:latin typeface="Bodoni MT Black" panose="02070A03080606020203" pitchFamily="18" charset="0"/>
              </a:rPr>
              <a:t>HEAD</a:t>
            </a:r>
            <a:endParaRPr lang="zh-CN" altLang="en-US" sz="2800" b="1">
              <a:latin typeface="Bodoni MT Black" panose="02070A03080606020203" pitchFamily="18" charset="0"/>
            </a:endParaRPr>
          </a:p>
        </p:txBody>
      </p:sp>
      <p:sp>
        <p:nvSpPr>
          <p:cNvPr id="80" name="文本框 MI">
            <a:extLst>
              <a:ext uri="{FF2B5EF4-FFF2-40B4-BE49-F238E27FC236}">
                <a16:creationId xmlns:a16="http://schemas.microsoft.com/office/drawing/2014/main" id="{AC0B8228-5B4A-4CB7-BA1F-72D872DB961E}"/>
              </a:ext>
            </a:extLst>
          </p:cNvPr>
          <p:cNvSpPr txBox="1"/>
          <p:nvPr/>
        </p:nvSpPr>
        <p:spPr>
          <a:xfrm>
            <a:off x="1619982" y="4173925"/>
            <a:ext cx="2318296" cy="576090"/>
          </a:xfrm>
          <a:prstGeom prst="flowChartAlternateProcess">
            <a:avLst/>
          </a:prstGeom>
          <a:solidFill>
            <a:schemeClr val="accent5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latin typeface="Bodoni MT Black" panose="02070A03080606020203" pitchFamily="18" charset="0"/>
              </a:rPr>
              <a:t>通配符‘*’</a:t>
            </a:r>
          </a:p>
        </p:txBody>
      </p: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985C235A-6A76-46A3-273B-AFFE78047AE0}"/>
              </a:ext>
            </a:extLst>
          </p:cNvPr>
          <p:cNvCxnSpPr>
            <a:cxnSpLocks/>
            <a:stCxn id="79" idx="2"/>
            <a:endCxn id="80" idx="0"/>
          </p:cNvCxnSpPr>
          <p:nvPr/>
        </p:nvCxnSpPr>
        <p:spPr>
          <a:xfrm>
            <a:off x="2779130" y="3742978"/>
            <a:ext cx="0" cy="430947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箭头: 虚尾 84">
            <a:extLst>
              <a:ext uri="{FF2B5EF4-FFF2-40B4-BE49-F238E27FC236}">
                <a16:creationId xmlns:a16="http://schemas.microsoft.com/office/drawing/2014/main" id="{D453F204-8F9E-EF4E-CE2D-B8CB2B475292}"/>
              </a:ext>
            </a:extLst>
          </p:cNvPr>
          <p:cNvSpPr/>
          <p:nvPr/>
        </p:nvSpPr>
        <p:spPr>
          <a:xfrm>
            <a:off x="654413" y="831237"/>
            <a:ext cx="584200" cy="586476"/>
          </a:xfrm>
          <a:prstGeom prst="stripedRight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文本框 MI">
            <a:extLst>
              <a:ext uri="{FF2B5EF4-FFF2-40B4-BE49-F238E27FC236}">
                <a16:creationId xmlns:a16="http://schemas.microsoft.com/office/drawing/2014/main" id="{8840DEBB-B3C2-25FA-A735-26E479ABB9D9}"/>
              </a:ext>
            </a:extLst>
          </p:cNvPr>
          <p:cNvSpPr txBox="1"/>
          <p:nvPr/>
        </p:nvSpPr>
        <p:spPr>
          <a:xfrm>
            <a:off x="1619982" y="5186330"/>
            <a:ext cx="2318296" cy="576090"/>
          </a:xfrm>
          <a:prstGeom prst="flowChartAlternateProcess">
            <a:avLst/>
          </a:prstGeom>
          <a:solidFill>
            <a:schemeClr val="accent5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2800" b="1">
                <a:latin typeface="Consolas" panose="020B0609020204030204" pitchFamily="49" charset="0"/>
              </a:rPr>
              <a:t>.</a:t>
            </a:r>
            <a:r>
              <a:rPr lang="en-US" altLang="zh-CN" sz="2800" b="1" err="1">
                <a:latin typeface="Consolas" panose="020B0609020204030204" pitchFamily="49" charset="0"/>
              </a:rPr>
              <a:t>gitignore</a:t>
            </a:r>
            <a:endParaRPr lang="zh-CN" altLang="en-US" sz="2800" b="1">
              <a:latin typeface="Consolas" panose="020B0609020204030204" pitchFamily="49" charset="0"/>
            </a:endParaRPr>
          </a:p>
        </p:txBody>
      </p: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13ADF4E2-0E15-A7BB-7FF7-58EB99D0A16E}"/>
              </a:ext>
            </a:extLst>
          </p:cNvPr>
          <p:cNvCxnSpPr>
            <a:cxnSpLocks/>
            <a:stCxn id="80" idx="2"/>
            <a:endCxn id="86" idx="0"/>
          </p:cNvCxnSpPr>
          <p:nvPr/>
        </p:nvCxnSpPr>
        <p:spPr>
          <a:xfrm>
            <a:off x="2779130" y="4750015"/>
            <a:ext cx="0" cy="436315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本框 MI">
            <a:extLst>
              <a:ext uri="{FF2B5EF4-FFF2-40B4-BE49-F238E27FC236}">
                <a16:creationId xmlns:a16="http://schemas.microsoft.com/office/drawing/2014/main" id="{7230DD42-8159-5D2F-E364-7A76CBA62DFA}"/>
              </a:ext>
            </a:extLst>
          </p:cNvPr>
          <p:cNvSpPr txBox="1"/>
          <p:nvPr/>
        </p:nvSpPr>
        <p:spPr>
          <a:xfrm>
            <a:off x="4784694" y="4173925"/>
            <a:ext cx="2318296" cy="576090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latin typeface="Bodoni MT Black" panose="02070A03080606020203" pitchFamily="18" charset="0"/>
              </a:rPr>
              <a:t>本地版本库</a:t>
            </a:r>
          </a:p>
        </p:txBody>
      </p: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8FC366C2-D0D3-058E-8F20-4961CFDCE8ED}"/>
              </a:ext>
            </a:extLst>
          </p:cNvPr>
          <p:cNvCxnSpPr>
            <a:cxnSpLocks/>
            <a:stCxn id="92" idx="2"/>
            <a:endCxn id="40" idx="0"/>
          </p:cNvCxnSpPr>
          <p:nvPr/>
        </p:nvCxnSpPr>
        <p:spPr>
          <a:xfrm>
            <a:off x="5943842" y="4750015"/>
            <a:ext cx="0" cy="421053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文本框 MI">
            <a:extLst>
              <a:ext uri="{FF2B5EF4-FFF2-40B4-BE49-F238E27FC236}">
                <a16:creationId xmlns:a16="http://schemas.microsoft.com/office/drawing/2014/main" id="{E3C9604A-2EC3-96C6-D898-C4C73882E1A2}"/>
              </a:ext>
            </a:extLst>
          </p:cNvPr>
          <p:cNvSpPr txBox="1"/>
          <p:nvPr/>
        </p:nvSpPr>
        <p:spPr>
          <a:xfrm>
            <a:off x="8046183" y="6263282"/>
            <a:ext cx="2733947" cy="576090"/>
          </a:xfrm>
          <a:prstGeom prst="flowChartAlternateProcess">
            <a:avLst/>
          </a:prstGeom>
          <a:solidFill>
            <a:schemeClr val="tx1">
              <a:lumMod val="65000"/>
              <a:alpha val="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800" b="1">
                <a:latin typeface="Bodoni MT Black" panose="02070A03080606020203" pitchFamily="18" charset="0"/>
              </a:rPr>
              <a:t>修改最后一次</a:t>
            </a:r>
          </a:p>
        </p:txBody>
      </p:sp>
    </p:spTree>
    <p:extLst>
      <p:ext uri="{BB962C8B-B14F-4D97-AF65-F5344CB8AC3E}">
        <p14:creationId xmlns:p14="http://schemas.microsoft.com/office/powerpoint/2010/main" val="406905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1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182" fill="hold">
                                          <p:stCondLst>
                                            <p:cond delay="18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2" decel="50000" autoRev="1" fill="hold">
                                          <p:stCondLst>
                                            <p:cond delay="18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4" fill="hold">
                                          <p:stCondLst>
                                            <p:cond delay="34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6" dur="1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82" fill="hold">
                                          <p:stCondLst>
                                            <p:cond delay="18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2" decel="50000" autoRev="1" fill="hold">
                                          <p:stCondLst>
                                            <p:cond delay="18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4" fill="hold">
                                          <p:stCondLst>
                                            <p:cond delay="34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"/>
                            </p:stCondLst>
                            <p:childTnLst>
                              <p:par>
                                <p:cTn id="35" presetID="47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70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2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200"/>
                            </p:stCondLst>
                            <p:childTnLst>
                              <p:par>
                                <p:cTn id="5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900"/>
                            </p:stCondLst>
                            <p:childTnLst>
                              <p:par>
                                <p:cTn id="6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200"/>
                            </p:stCondLst>
                            <p:childTnLst>
                              <p:par>
                                <p:cTn id="6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1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300"/>
                            </p:stCondLst>
                            <p:childTnLst>
                              <p:par>
                                <p:cTn id="7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6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1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700"/>
                            </p:stCondLst>
                            <p:childTnLst>
                              <p:par>
                                <p:cTn id="8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000"/>
                            </p:stCondLst>
                            <p:childTnLst>
                              <p:par>
                                <p:cTn id="8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1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100"/>
                            </p:stCondLst>
                            <p:childTnLst>
                              <p:par>
                                <p:cTn id="9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00" dur="1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82" fill="hold">
                                          <p:stCondLst>
                                            <p:cond delay="182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62" decel="50000" autoRev="1" fill="hold">
                                          <p:stCondLst>
                                            <p:cond delay="182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4" fill="hold">
                                          <p:stCondLst>
                                            <p:cond delay="346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600"/>
                            </p:stCondLst>
                            <p:childTnLst>
                              <p:par>
                                <p:cTn id="106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7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4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4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4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2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7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47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000"/>
                            </p:stCondLst>
                            <p:childTnLst>
                              <p:par>
                                <p:cTn id="170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7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7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7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5" grpId="1" animBg="1"/>
      <p:bldP spid="6" grpId="0" animBg="1"/>
      <p:bldP spid="7" grpId="0" animBg="1"/>
      <p:bldP spid="37" grpId="0" animBg="1"/>
      <p:bldP spid="39" grpId="1" animBg="1"/>
      <p:bldP spid="40" grpId="0" animBg="1"/>
      <p:bldP spid="53" grpId="1" animBg="1"/>
      <p:bldP spid="55" grpId="0" animBg="1"/>
      <p:bldP spid="61" grpId="0" animBg="1"/>
      <p:bldP spid="65" grpId="0" animBg="1"/>
      <p:bldP spid="67" grpId="0" animBg="1"/>
      <p:bldP spid="71" grpId="0" animBg="1"/>
      <p:bldP spid="79" grpId="0" animBg="1"/>
      <p:bldP spid="80" grpId="0" animBg="1"/>
      <p:bldP spid="85" grpId="0" animBg="1"/>
      <p:bldP spid="86" grpId="0" animBg="1"/>
      <p:bldP spid="92" grpId="0" animBg="1"/>
      <p:bldP spid="10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 hidden="1">
            <a:extLst>
              <a:ext uri="{FF2B5EF4-FFF2-40B4-BE49-F238E27FC236}">
                <a16:creationId xmlns:a16="http://schemas.microsoft.com/office/drawing/2014/main" id="{03C2F611-4246-D9F7-66EE-24873D23B082}"/>
              </a:ext>
            </a:extLst>
          </p:cNvPr>
          <p:cNvSpPr txBox="1"/>
          <p:nvPr/>
        </p:nvSpPr>
        <p:spPr>
          <a:xfrm>
            <a:off x="-7023370" y="-3418108"/>
            <a:ext cx="26238740" cy="12388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9900" b="1">
                <a:effectLst>
                  <a:outerShdw blurRad="50800" dist="50800" dir="5400000" sx="105000" sy="105000" algn="ctr" rotWithShape="0">
                    <a:srgbClr val="000000">
                      <a:alpha val="41000"/>
                    </a:srgbClr>
                  </a:outerShdw>
                </a:effectLst>
                <a:latin typeface="Cooper Black" panose="0208090404030B020404" pitchFamily="18" charset="0"/>
              </a:rPr>
              <a:t>谢谢</a:t>
            </a:r>
          </a:p>
        </p:txBody>
      </p:sp>
      <p:pic>
        <p:nvPicPr>
          <p:cNvPr id="5" name="byby_2">
            <a:hlinkClick r:id="" action="ppaction://media"/>
            <a:extLst>
              <a:ext uri="{FF2B5EF4-FFF2-40B4-BE49-F238E27FC236}">
                <a16:creationId xmlns:a16="http://schemas.microsoft.com/office/drawing/2014/main" id="{A0AC789E-F6F7-B659-7CB7-09012AD005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609198"/>
      </p:ext>
    </p:extLst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9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9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9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79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78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9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7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4" grpId="0"/>
      <p:bldP spid="2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 hidden="1">
            <a:extLst>
              <a:ext uri="{FF2B5EF4-FFF2-40B4-BE49-F238E27FC236}">
                <a16:creationId xmlns:a16="http://schemas.microsoft.com/office/drawing/2014/main" id="{03C2F611-4246-D9F7-66EE-24873D23B082}"/>
              </a:ext>
            </a:extLst>
          </p:cNvPr>
          <p:cNvSpPr txBox="1"/>
          <p:nvPr/>
        </p:nvSpPr>
        <p:spPr>
          <a:xfrm>
            <a:off x="-7023370" y="-3418108"/>
            <a:ext cx="26238740" cy="12388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9900" b="1">
                <a:effectLst>
                  <a:outerShdw blurRad="50800" dist="50800" dir="5400000" sx="105000" sy="105000" algn="ctr" rotWithShape="0">
                    <a:srgbClr val="000000">
                      <a:alpha val="41000"/>
                    </a:srgbClr>
                  </a:outerShdw>
                </a:effectLst>
                <a:latin typeface="Cooper Black" panose="0208090404030B020404" pitchFamily="18" charset="0"/>
              </a:rPr>
              <a:t>谢谢</a:t>
            </a:r>
          </a:p>
        </p:txBody>
      </p:sp>
      <p:pic>
        <p:nvPicPr>
          <p:cNvPr id="2" name="byby 2">
            <a:hlinkClick r:id="" action="ppaction://media"/>
            <a:extLst>
              <a:ext uri="{FF2B5EF4-FFF2-40B4-BE49-F238E27FC236}">
                <a16:creationId xmlns:a16="http://schemas.microsoft.com/office/drawing/2014/main" id="{45BD97C1-E5F2-F193-91F9-1BC5EC26A7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93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9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9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9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79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78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9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2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4" grpId="0"/>
      <p:bldP spid="24" grpId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18314</TotalTime>
  <Words>64</Words>
  <Application>Microsoft Office PowerPoint</Application>
  <PresentationFormat>宽屏</PresentationFormat>
  <Paragraphs>25</Paragraphs>
  <Slides>3</Slides>
  <Notes>3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0" baseType="lpstr">
      <vt:lpstr>等线</vt:lpstr>
      <vt:lpstr>等线 Light</vt:lpstr>
      <vt:lpstr>Arial</vt:lpstr>
      <vt:lpstr>Bodoni MT Black</vt:lpstr>
      <vt:lpstr>Consolas</vt:lpstr>
      <vt:lpstr>Cooper Black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Vic zeng</dc:creator>
  <cp:lastModifiedBy>Vic zeng</cp:lastModifiedBy>
  <cp:revision>173</cp:revision>
  <dcterms:created xsi:type="dcterms:W3CDTF">2022-05-30T12:46:10Z</dcterms:created>
  <dcterms:modified xsi:type="dcterms:W3CDTF">2022-09-29T01:19:18Z</dcterms:modified>
</cp:coreProperties>
</file>

<file path=docProps/thumbnail.jpeg>
</file>